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Open Sans Extra Bold" charset="1" panose="020B0906030804020204"/>
      <p:regular r:id="rId18"/>
    </p:embeddedFont>
    <p:embeddedFont>
      <p:font typeface="Arimo Bold Italics" charset="1" panose="020B0704020202090204"/>
      <p:regular r:id="rId19"/>
    </p:embeddedFont>
    <p:embeddedFont>
      <p:font typeface="Arimo" charset="1" panose="020B0604020202020204"/>
      <p:regular r:id="rId20"/>
    </p:embeddedFont>
    <p:embeddedFont>
      <p:font typeface="Arimo Bold" charset="1" panose="020B07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mailto:office@brainsconsulting.ro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6070" y="-128023"/>
            <a:ext cx="10415023" cy="10415023"/>
          </a:xfrm>
          <a:custGeom>
            <a:avLst/>
            <a:gdLst/>
            <a:ahLst/>
            <a:cxnLst/>
            <a:rect r="r" b="b" t="t" l="l"/>
            <a:pathLst>
              <a:path h="10415023" w="10415023">
                <a:moveTo>
                  <a:pt x="0" y="0"/>
                </a:moveTo>
                <a:lnTo>
                  <a:pt x="10415023" y="0"/>
                </a:lnTo>
                <a:lnTo>
                  <a:pt x="10415023" y="10415023"/>
                </a:lnTo>
                <a:lnTo>
                  <a:pt x="0" y="10415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3138" y="8567068"/>
            <a:ext cx="295544" cy="232372"/>
          </a:xfrm>
          <a:custGeom>
            <a:avLst/>
            <a:gdLst/>
            <a:ahLst/>
            <a:cxnLst/>
            <a:rect r="r" b="b" t="t" l="l"/>
            <a:pathLst>
              <a:path h="232372" w="295544">
                <a:moveTo>
                  <a:pt x="0" y="0"/>
                </a:moveTo>
                <a:lnTo>
                  <a:pt x="295544" y="0"/>
                </a:lnTo>
                <a:lnTo>
                  <a:pt x="295544" y="232371"/>
                </a:lnTo>
                <a:lnTo>
                  <a:pt x="0" y="2323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5458" y="8982635"/>
            <a:ext cx="270904" cy="275665"/>
          </a:xfrm>
          <a:custGeom>
            <a:avLst/>
            <a:gdLst/>
            <a:ahLst/>
            <a:cxnLst/>
            <a:rect r="r" b="b" t="t" l="l"/>
            <a:pathLst>
              <a:path h="275665" w="270904">
                <a:moveTo>
                  <a:pt x="0" y="0"/>
                </a:moveTo>
                <a:lnTo>
                  <a:pt x="270904" y="0"/>
                </a:lnTo>
                <a:lnTo>
                  <a:pt x="270904" y="275665"/>
                </a:lnTo>
                <a:lnTo>
                  <a:pt x="0" y="2756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3926" y="356782"/>
            <a:ext cx="1404756" cy="1180954"/>
          </a:xfrm>
          <a:custGeom>
            <a:avLst/>
            <a:gdLst/>
            <a:ahLst/>
            <a:cxnLst/>
            <a:rect r="r" b="b" t="t" l="l"/>
            <a:pathLst>
              <a:path h="1180954" w="1404756">
                <a:moveTo>
                  <a:pt x="0" y="0"/>
                </a:moveTo>
                <a:lnTo>
                  <a:pt x="1404756" y="0"/>
                </a:lnTo>
                <a:lnTo>
                  <a:pt x="1404756" y="1180955"/>
                </a:lnTo>
                <a:lnTo>
                  <a:pt x="0" y="11809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86246" y="2656937"/>
            <a:ext cx="6960598" cy="3542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63"/>
              </a:lnSpc>
            </a:pPr>
            <a:r>
              <a:rPr lang="en-US" sz="9256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Servicii Recrutare MEDICAL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0979" y="6663808"/>
            <a:ext cx="7214698" cy="137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 i="true">
                <a:solidFill>
                  <a:srgbClr val="24231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Personal Medical: Medici, Medici Stomatologi, Farmacişti, Asistenți Medicali, Kinetoterapeuți, Infirmieri/ Ingrijitori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66821" y="8509918"/>
            <a:ext cx="4399448" cy="746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0"/>
              </a:lnSpc>
            </a:pPr>
            <a:r>
              <a:rPr lang="en-US" sz="209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office@brainsconsulting.ro www.brainsconsulting.ro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6410" y="-384069"/>
            <a:ext cx="6526377" cy="11159032"/>
            <a:chOff x="0" y="0"/>
            <a:chExt cx="2380840" cy="40708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0840" cy="4070845"/>
            </a:xfrm>
            <a:custGeom>
              <a:avLst/>
              <a:gdLst/>
              <a:ahLst/>
              <a:cxnLst/>
              <a:rect r="r" b="b" t="t" l="l"/>
              <a:pathLst>
                <a:path h="4070845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4070845"/>
                  </a:lnTo>
                  <a:lnTo>
                    <a:pt x="0" y="4070845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6778" y="1510383"/>
            <a:ext cx="7370128" cy="737012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874614" y="5590192"/>
            <a:ext cx="4361703" cy="4361703"/>
            <a:chOff x="0" y="0"/>
            <a:chExt cx="495300" cy="495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236317" y="2079823"/>
            <a:ext cx="5152465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INFIRMIERI/ Îngrijitori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36317" y="3186935"/>
            <a:ext cx="5771805" cy="9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3"/>
              </a:lnSpc>
            </a:pPr>
            <a:r>
              <a:rPr lang="en-US" sz="258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INFIRMIERI/ Îngrijitori pentru Olanda, , Irlanda, UK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430239" y="7006919"/>
            <a:ext cx="3427521" cy="1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INFIRMIERI/ Îngrijitori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1722"/>
            <a:ext cx="8593985" cy="6424004"/>
            <a:chOff x="0" y="0"/>
            <a:chExt cx="11458647" cy="856533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0600" t="0" r="20600" b="0"/>
            <a:stretch>
              <a:fillRect/>
            </a:stretch>
          </p:blipFill>
          <p:spPr>
            <a:xfrm flipH="false" flipV="false">
              <a:off x="0" y="0"/>
              <a:ext cx="7554431" cy="8565338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6925" t="0" r="16925" b="0"/>
            <a:stretch>
              <a:fillRect/>
            </a:stretch>
          </p:blipFill>
          <p:spPr>
            <a:xfrm flipH="false" flipV="false">
              <a:off x="7681431" y="0"/>
              <a:ext cx="3777216" cy="8565338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2067608" y="4360574"/>
            <a:ext cx="6526377" cy="4897726"/>
            <a:chOff x="0" y="0"/>
            <a:chExt cx="2380840" cy="17867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80840" cy="1786704"/>
            </a:xfrm>
            <a:custGeom>
              <a:avLst/>
              <a:gdLst/>
              <a:ahLst/>
              <a:cxnLst/>
              <a:rect r="r" b="b" t="t" l="l"/>
              <a:pathLst>
                <a:path h="1786704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1786704"/>
                  </a:lnTo>
                  <a:lnTo>
                    <a:pt x="0" y="1786704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829484" y="4777188"/>
            <a:ext cx="833401" cy="700626"/>
          </a:xfrm>
          <a:custGeom>
            <a:avLst/>
            <a:gdLst/>
            <a:ahLst/>
            <a:cxnLst/>
            <a:rect r="r" b="b" t="t" l="l"/>
            <a:pathLst>
              <a:path h="700626" w="833401">
                <a:moveTo>
                  <a:pt x="0" y="0"/>
                </a:moveTo>
                <a:lnTo>
                  <a:pt x="833401" y="0"/>
                </a:lnTo>
                <a:lnTo>
                  <a:pt x="833401" y="700626"/>
                </a:lnTo>
                <a:lnTo>
                  <a:pt x="0" y="700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475140"/>
            <a:ext cx="8754960" cy="908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Căutare și selecție extinsă în bazele noastre de date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Publicitate personalizată;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Asigurarea logisticii interviului (colectarea CV-urilor, documentele necesare pre-interviu, crearea formularului de interviuri)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Intervievarea candidatului;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Verificare referințe;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Raport de interviu către companie/partener;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➡️Interviu telefonic/SKYPE/ZOOM cu candidații selectați (dacă este necesar); Stabilirea interviului față în față (dacă este posibil);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Informații/ Consultanță oferite candidatului pentru procesul de înregistrare ca Profesionist Medical.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Proceduri administrative și consiliere juridica pentru angajare (certificat medical, cazier judiciar, certificate de conformitate, etc;</a:t>
            </a:r>
          </a:p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▶️ Sprijin după începerea lucrului pentru Companie/Partener și pentru Candidații noștri.</a:t>
            </a:r>
          </a:p>
          <a:p>
            <a:pPr algn="l">
              <a:lnSpc>
                <a:spcPts val="3818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539906" y="6435597"/>
            <a:ext cx="4974273" cy="20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3938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Serviciile noastre de recrutare includ: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67608" y="4360574"/>
            <a:ext cx="6526377" cy="4897726"/>
            <a:chOff x="0" y="0"/>
            <a:chExt cx="2380840" cy="1786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0840" cy="1786704"/>
            </a:xfrm>
            <a:custGeom>
              <a:avLst/>
              <a:gdLst/>
              <a:ahLst/>
              <a:cxnLst/>
              <a:rect r="r" b="b" t="t" l="l"/>
              <a:pathLst>
                <a:path h="1786704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1786704"/>
                  </a:lnTo>
                  <a:lnTo>
                    <a:pt x="0" y="1786704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176844" y="1028700"/>
            <a:ext cx="2794875" cy="2349603"/>
          </a:xfrm>
          <a:custGeom>
            <a:avLst/>
            <a:gdLst/>
            <a:ahLst/>
            <a:cxnLst/>
            <a:rect r="r" b="b" t="t" l="l"/>
            <a:pathLst>
              <a:path h="2349603" w="2794875">
                <a:moveTo>
                  <a:pt x="0" y="0"/>
                </a:moveTo>
                <a:lnTo>
                  <a:pt x="2794875" y="0"/>
                </a:lnTo>
                <a:lnTo>
                  <a:pt x="2794875" y="2349603"/>
                </a:lnTo>
                <a:lnTo>
                  <a:pt x="0" y="2349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475140"/>
            <a:ext cx="8754960" cy="191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Sunteți interesat de servicii de calitate altfel decat ați găsit la alte agenții de recrutare / servicii HR? BRAINS CONSULTING este un partener dedicat, care conecteză talentele de top cu oportunitățile de locuri de muncă.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22115" y="5977537"/>
            <a:ext cx="4974273" cy="2757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3938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Contactează BRAINS CONSULTING!</a:t>
            </a:r>
          </a:p>
          <a:p>
            <a:pPr algn="l">
              <a:lnSpc>
                <a:spcPts val="551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2705065"/>
            <a:ext cx="8754960" cy="664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BRAINS CONSULTING SRL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Adresa: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str. J.H. Pestalozzi, nr. 3-5, cam 207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Timisoara, Timis, Romania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sediul social: str. Dreptatea, nr.16, ap. 11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Timisoara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Timis, Romania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Date de contact: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tel: 0040-729-478762</a:t>
            </a:r>
          </a:p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 tooltip="mailto:office@brainsconsulting.ro"/>
              </a:rPr>
              <a:t>office@brainsconsulting.ro</a:t>
            </a:r>
          </a:p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www.brainsconsulting.ro 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Persoane de contact: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Adelina Tirziu (manager)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tel mobil: 0040-733-733411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78958"/>
            <a:ext cx="7377678" cy="11098846"/>
            <a:chOff x="0" y="0"/>
            <a:chExt cx="2691397" cy="40488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91397" cy="4048889"/>
            </a:xfrm>
            <a:custGeom>
              <a:avLst/>
              <a:gdLst/>
              <a:ahLst/>
              <a:cxnLst/>
              <a:rect r="r" b="b" t="t" l="l"/>
              <a:pathLst>
                <a:path h="4048889" w="2691397">
                  <a:moveTo>
                    <a:pt x="0" y="0"/>
                  </a:moveTo>
                  <a:lnTo>
                    <a:pt x="2691397" y="0"/>
                  </a:lnTo>
                  <a:lnTo>
                    <a:pt x="2691397" y="4048889"/>
                  </a:lnTo>
                  <a:lnTo>
                    <a:pt x="0" y="4048889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377678" y="-73035"/>
            <a:ext cx="10910322" cy="10287000"/>
            <a:chOff x="0" y="0"/>
            <a:chExt cx="14547096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646" t="0" r="14646" b="0"/>
            <a:stretch>
              <a:fillRect/>
            </a:stretch>
          </p:blipFill>
          <p:spPr>
            <a:xfrm flipH="false" flipV="false">
              <a:off x="0" y="0"/>
              <a:ext cx="14547096" cy="13716000"/>
            </a:xfrm>
            <a:prstGeom prst="rect">
              <a:avLst/>
            </a:prstGeom>
          </p:spPr>
        </p:pic>
      </p:grpSp>
      <p:sp>
        <p:nvSpPr>
          <p:cNvPr name="Freeform 6" id="6"/>
          <p:cNvSpPr/>
          <p:nvPr/>
        </p:nvSpPr>
        <p:spPr>
          <a:xfrm flipH="false" flipV="false" rot="0">
            <a:off x="655476" y="457431"/>
            <a:ext cx="1448863" cy="1218035"/>
          </a:xfrm>
          <a:custGeom>
            <a:avLst/>
            <a:gdLst/>
            <a:ahLst/>
            <a:cxnLst/>
            <a:rect r="r" b="b" t="t" l="l"/>
            <a:pathLst>
              <a:path h="1218035" w="1448863">
                <a:moveTo>
                  <a:pt x="0" y="0"/>
                </a:moveTo>
                <a:lnTo>
                  <a:pt x="1448863" y="0"/>
                </a:lnTo>
                <a:lnTo>
                  <a:pt x="1448863" y="1218035"/>
                </a:lnTo>
                <a:lnTo>
                  <a:pt x="0" y="1218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55476" y="2389841"/>
            <a:ext cx="5152465" cy="1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Sunteți pe mâini bune, cu Brains Consulting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5476" y="6524791"/>
            <a:ext cx="5152465" cy="131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BRAINS CONSULTING este o firmă specializată în Recrutare Medicală din 2008.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5476" y="4401810"/>
            <a:ext cx="6021145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Brains Consulting - Specialiști de încredere în recrutare în domeniul Medical!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600" r="0" b="-59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602579" y="320716"/>
            <a:ext cx="10415023" cy="10415023"/>
          </a:xfrm>
          <a:custGeom>
            <a:avLst/>
            <a:gdLst/>
            <a:ahLst/>
            <a:cxnLst/>
            <a:rect r="r" b="b" t="t" l="l"/>
            <a:pathLst>
              <a:path h="10415023" w="10415023">
                <a:moveTo>
                  <a:pt x="0" y="0"/>
                </a:moveTo>
                <a:lnTo>
                  <a:pt x="10415023" y="0"/>
                </a:lnTo>
                <a:lnTo>
                  <a:pt x="10415023" y="10415023"/>
                </a:lnTo>
                <a:lnTo>
                  <a:pt x="0" y="10415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70558" y="4628022"/>
            <a:ext cx="8428241" cy="1383012"/>
            <a:chOff x="0" y="0"/>
            <a:chExt cx="1460234" cy="23961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60234" cy="239613"/>
            </a:xfrm>
            <a:custGeom>
              <a:avLst/>
              <a:gdLst/>
              <a:ahLst/>
              <a:cxnLst/>
              <a:rect r="r" b="b" t="t" l="l"/>
              <a:pathLst>
                <a:path h="239613" w="1460234">
                  <a:moveTo>
                    <a:pt x="0" y="0"/>
                  </a:moveTo>
                  <a:lnTo>
                    <a:pt x="1460234" y="0"/>
                  </a:lnTo>
                  <a:lnTo>
                    <a:pt x="1460234" y="239613"/>
                  </a:lnTo>
                  <a:lnTo>
                    <a:pt x="0" y="2396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60959" y="1218223"/>
            <a:ext cx="5740432" cy="1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 ce să alegeți </a:t>
            </a:r>
          </a:p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BRAINS CONSULTING?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0959" y="4690663"/>
            <a:ext cx="8337840" cy="160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Oferim abordarea profesională necesară în acest domeniu special. Aceasta este o zonă specială de recrutare pe care știm să o gestionăm;</a:t>
            </a:r>
          </a:p>
          <a:p>
            <a:pPr algn="l">
              <a:lnSpc>
                <a:spcPts val="322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697144" y="3069883"/>
            <a:ext cx="8115300" cy="1331660"/>
            <a:chOff x="0" y="0"/>
            <a:chExt cx="1460234" cy="2396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60234" cy="239613"/>
            </a:xfrm>
            <a:custGeom>
              <a:avLst/>
              <a:gdLst/>
              <a:ahLst/>
              <a:cxnLst/>
              <a:rect r="r" b="b" t="t" l="l"/>
              <a:pathLst>
                <a:path h="239613" w="1460234">
                  <a:moveTo>
                    <a:pt x="0" y="0"/>
                  </a:moveTo>
                  <a:lnTo>
                    <a:pt x="1460234" y="0"/>
                  </a:lnTo>
                  <a:lnTo>
                    <a:pt x="1460234" y="239613"/>
                  </a:lnTo>
                  <a:lnTo>
                    <a:pt x="0" y="2396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87545" y="3281403"/>
            <a:ext cx="8024899" cy="125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Avem cunoștințele și capacitatea de a vă ajuta cu proiectele dumneavoastră de recrutare medicală;</a:t>
            </a:r>
          </a:p>
          <a:p>
            <a:pPr algn="l">
              <a:lnSpc>
                <a:spcPts val="3359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697144" y="6299118"/>
            <a:ext cx="8428241" cy="1383012"/>
            <a:chOff x="0" y="0"/>
            <a:chExt cx="1460234" cy="2396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60234" cy="239613"/>
            </a:xfrm>
            <a:custGeom>
              <a:avLst/>
              <a:gdLst/>
              <a:ahLst/>
              <a:cxnLst/>
              <a:rect r="r" b="b" t="t" l="l"/>
              <a:pathLst>
                <a:path h="239613" w="1460234">
                  <a:moveTo>
                    <a:pt x="0" y="0"/>
                  </a:moveTo>
                  <a:lnTo>
                    <a:pt x="1460234" y="0"/>
                  </a:lnTo>
                  <a:lnTo>
                    <a:pt x="1460234" y="239613"/>
                  </a:lnTo>
                  <a:lnTo>
                    <a:pt x="0" y="2396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0558" y="7936148"/>
            <a:ext cx="8428241" cy="1383012"/>
            <a:chOff x="0" y="0"/>
            <a:chExt cx="1460234" cy="23961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60234" cy="239613"/>
            </a:xfrm>
            <a:custGeom>
              <a:avLst/>
              <a:gdLst/>
              <a:ahLst/>
              <a:cxnLst/>
              <a:rect r="r" b="b" t="t" l="l"/>
              <a:pathLst>
                <a:path h="239613" w="1460234">
                  <a:moveTo>
                    <a:pt x="0" y="0"/>
                  </a:moveTo>
                  <a:lnTo>
                    <a:pt x="1460234" y="0"/>
                  </a:lnTo>
                  <a:lnTo>
                    <a:pt x="1460234" y="239613"/>
                  </a:lnTo>
                  <a:lnTo>
                    <a:pt x="0" y="2396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06160" y="6327693"/>
            <a:ext cx="8337840" cy="160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Ne asigurăm că toți candidații noștri primesc toate informațiile necesare pentru a ușura acest proces și pentru a-l face cu succes.</a:t>
            </a:r>
          </a:p>
          <a:p>
            <a:pPr algn="l">
              <a:lnSpc>
                <a:spcPts val="322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60959" y="8190139"/>
            <a:ext cx="8024899" cy="950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Suntem recunoscuți pentru profesionalismul și abordarea prietenoasă :).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698332"/>
            <a:ext cx="18288000" cy="2890336"/>
            <a:chOff x="0" y="0"/>
            <a:chExt cx="2691397" cy="4253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91397" cy="425363"/>
            </a:xfrm>
            <a:custGeom>
              <a:avLst/>
              <a:gdLst/>
              <a:ahLst/>
              <a:cxnLst/>
              <a:rect r="r" b="b" t="t" l="l"/>
              <a:pathLst>
                <a:path h="425363" w="2691397">
                  <a:moveTo>
                    <a:pt x="0" y="0"/>
                  </a:moveTo>
                  <a:lnTo>
                    <a:pt x="2691397" y="0"/>
                  </a:lnTo>
                  <a:lnTo>
                    <a:pt x="2691397" y="425363"/>
                  </a:lnTo>
                  <a:lnTo>
                    <a:pt x="0" y="425363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257784"/>
            <a:ext cx="18288000" cy="3956116"/>
            <a:chOff x="0" y="0"/>
            <a:chExt cx="24384000" cy="5274821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37454" r="0" b="24087"/>
            <a:stretch>
              <a:fillRect/>
            </a:stretch>
          </p:blipFill>
          <p:spPr>
            <a:xfrm flipH="false" flipV="false">
              <a:off x="0" y="0"/>
              <a:ext cx="24384000" cy="5274821"/>
            </a:xfrm>
            <a:prstGeom prst="rect">
              <a:avLst/>
            </a:prstGeom>
          </p:spPr>
        </p:pic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562150" y="4011930"/>
            <a:ext cx="2651460" cy="5246370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133658" t="0" r="-91395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3784449" y="6113544"/>
            <a:ext cx="2330662" cy="1959347"/>
          </a:xfrm>
          <a:custGeom>
            <a:avLst/>
            <a:gdLst/>
            <a:ahLst/>
            <a:cxnLst/>
            <a:rect r="r" b="b" t="t" l="l"/>
            <a:pathLst>
              <a:path h="1959347" w="2330662">
                <a:moveTo>
                  <a:pt x="0" y="0"/>
                </a:moveTo>
                <a:lnTo>
                  <a:pt x="2330662" y="0"/>
                </a:lnTo>
                <a:lnTo>
                  <a:pt x="2330662" y="1959347"/>
                </a:lnTo>
                <a:lnTo>
                  <a:pt x="0" y="195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11785" y="3897630"/>
            <a:ext cx="12050364" cy="2508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28"/>
              </a:lnSpc>
            </a:pPr>
            <a:r>
              <a:rPr lang="en-US" sz="473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BRAINS CONSULTING este o firmă specializată în Recrutare Medicală din 2008.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36671" y="8434705"/>
            <a:ext cx="9063282" cy="82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De-a lungul anilor am recrutat: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6410" y="-384069"/>
            <a:ext cx="6526377" cy="11159032"/>
            <a:chOff x="0" y="0"/>
            <a:chExt cx="2380840" cy="40708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0840" cy="4070845"/>
            </a:xfrm>
            <a:custGeom>
              <a:avLst/>
              <a:gdLst/>
              <a:ahLst/>
              <a:cxnLst/>
              <a:rect r="r" b="b" t="t" l="l"/>
              <a:pathLst>
                <a:path h="4070845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4070845"/>
                  </a:lnTo>
                  <a:lnTo>
                    <a:pt x="0" y="4070845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6778" y="1510383"/>
            <a:ext cx="7370128" cy="737012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49812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136321" y="5590192"/>
            <a:ext cx="4099997" cy="4099997"/>
            <a:chOff x="0" y="0"/>
            <a:chExt cx="495300" cy="495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236317" y="2079823"/>
            <a:ext cx="5152465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Medici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36317" y="3186935"/>
            <a:ext cx="5771805" cy="2262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3"/>
              </a:lnSpc>
            </a:pPr>
            <a:r>
              <a:rPr lang="en-US" sz="258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Medici pentru spitale și clinici private din Franța, Belgia, Olanda, Germania, Elveția, Austria, UK, Irlanda,  Danemarca, Suedia, Norvegia  și ROMÂNIA;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90259" y="7006919"/>
            <a:ext cx="3107481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MEDICI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6410" y="-384069"/>
            <a:ext cx="6526377" cy="11159032"/>
            <a:chOff x="0" y="0"/>
            <a:chExt cx="2380840" cy="40708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0840" cy="4070845"/>
            </a:xfrm>
            <a:custGeom>
              <a:avLst/>
              <a:gdLst/>
              <a:ahLst/>
              <a:cxnLst/>
              <a:rect r="r" b="b" t="t" l="l"/>
              <a:pathLst>
                <a:path h="4070845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4070845"/>
                  </a:lnTo>
                  <a:lnTo>
                    <a:pt x="0" y="4070845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6778" y="1510383"/>
            <a:ext cx="7370128" cy="737012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136321" y="5590192"/>
            <a:ext cx="4099997" cy="4099997"/>
            <a:chOff x="0" y="0"/>
            <a:chExt cx="495300" cy="495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236317" y="2079823"/>
            <a:ext cx="5152465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Medici Stomatologi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36317" y="3186935"/>
            <a:ext cx="5771805" cy="181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3"/>
              </a:lnSpc>
            </a:pPr>
            <a:r>
              <a:rPr lang="en-US" sz="258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Medici Stomatologi (generalisti sau specialiști) pentru Franta, Belgia, Olanda, Germania, Danemarca, Marea Britanie și ROMANIA;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90259" y="7006919"/>
            <a:ext cx="3107481" cy="1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Medici Stomatologi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6410" y="-384069"/>
            <a:ext cx="6526377" cy="11159032"/>
            <a:chOff x="0" y="0"/>
            <a:chExt cx="2380840" cy="40708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0840" cy="4070845"/>
            </a:xfrm>
            <a:custGeom>
              <a:avLst/>
              <a:gdLst/>
              <a:ahLst/>
              <a:cxnLst/>
              <a:rect r="r" b="b" t="t" l="l"/>
              <a:pathLst>
                <a:path h="4070845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4070845"/>
                  </a:lnTo>
                  <a:lnTo>
                    <a:pt x="0" y="4070845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6778" y="1510383"/>
            <a:ext cx="7370128" cy="737012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-25187" t="0" r="-25187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136321" y="5590192"/>
            <a:ext cx="4099997" cy="4099997"/>
            <a:chOff x="0" y="0"/>
            <a:chExt cx="495300" cy="495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236317" y="2079823"/>
            <a:ext cx="5152465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Asistenți Medicali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36317" y="3186935"/>
            <a:ext cx="5771805" cy="181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3"/>
              </a:lnSpc>
            </a:pPr>
            <a:r>
              <a:rPr lang="en-US" sz="258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Asistenți Medicali pentru spitale și case de îngrijire din Marea Britanie, Irlanda, Suedia, Danemarca, Germania, Franța, Belgia și ROMÂNIA;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90259" y="7006919"/>
            <a:ext cx="3107481" cy="1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Asistenți Medicali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6410" y="-384069"/>
            <a:ext cx="6526377" cy="11159032"/>
            <a:chOff x="0" y="0"/>
            <a:chExt cx="2380840" cy="40708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0840" cy="4070845"/>
            </a:xfrm>
            <a:custGeom>
              <a:avLst/>
              <a:gdLst/>
              <a:ahLst/>
              <a:cxnLst/>
              <a:rect r="r" b="b" t="t" l="l"/>
              <a:pathLst>
                <a:path h="4070845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4070845"/>
                  </a:lnTo>
                  <a:lnTo>
                    <a:pt x="0" y="4070845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6778" y="1510383"/>
            <a:ext cx="7370128" cy="737012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-15681" t="0" r="-15681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136321" y="5590192"/>
            <a:ext cx="4099997" cy="4099997"/>
            <a:chOff x="0" y="0"/>
            <a:chExt cx="495300" cy="495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236317" y="2079823"/>
            <a:ext cx="5152465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Farmacişti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36317" y="3186935"/>
            <a:ext cx="5771805" cy="9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3"/>
              </a:lnSpc>
            </a:pPr>
            <a:r>
              <a:rPr lang="en-US" sz="258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Farmacişti pentru Franţa, Olanda, UK, Belgia şi  Romania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90259" y="7006919"/>
            <a:ext cx="3107481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Farmacişti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6410" y="-384069"/>
            <a:ext cx="6526377" cy="11159032"/>
            <a:chOff x="0" y="0"/>
            <a:chExt cx="2380840" cy="40708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0840" cy="4070845"/>
            </a:xfrm>
            <a:custGeom>
              <a:avLst/>
              <a:gdLst/>
              <a:ahLst/>
              <a:cxnLst/>
              <a:rect r="r" b="b" t="t" l="l"/>
              <a:pathLst>
                <a:path h="4070845" w="2380840">
                  <a:moveTo>
                    <a:pt x="0" y="0"/>
                  </a:moveTo>
                  <a:lnTo>
                    <a:pt x="2380840" y="0"/>
                  </a:lnTo>
                  <a:lnTo>
                    <a:pt x="2380840" y="4070845"/>
                  </a:lnTo>
                  <a:lnTo>
                    <a:pt x="0" y="4070845"/>
                  </a:lnTo>
                  <a:close/>
                </a:path>
              </a:pathLst>
            </a:custGeom>
            <a:solidFill>
              <a:srgbClr val="48B4B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6778" y="1510383"/>
            <a:ext cx="7370128" cy="737012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2"/>
              <a:stretch>
                <a:fillRect l="-24976" t="0" r="-24976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874614" y="5590192"/>
            <a:ext cx="4361703" cy="4361703"/>
            <a:chOff x="0" y="0"/>
            <a:chExt cx="495300" cy="495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48B4B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236317" y="2079823"/>
            <a:ext cx="5152465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Kinetoterapeuți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36317" y="3186935"/>
            <a:ext cx="5771805" cy="9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3"/>
              </a:lnSpc>
            </a:pPr>
            <a:r>
              <a:rPr lang="en-US" sz="258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Kinetoterapeuți pentru Franța, Germania, UK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430239" y="7006919"/>
            <a:ext cx="3427521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Kinetoterapeuți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DAGQurnJVJY</dc:identifier>
  <dcterms:modified xsi:type="dcterms:W3CDTF">2011-08-01T06:04:30Z</dcterms:modified>
  <cp:revision>1</cp:revision>
  <dc:title>Blue Simple Medical Clinic Presentation</dc:title>
</cp:coreProperties>
</file>